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Comfortaa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21D9C17-842F-4157-AC2C-840D82B1878F}">
  <a:tblStyle styleId="{521D9C17-842F-4157-AC2C-840D82B187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Comfortaa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ebassembly.studio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mbasso/awesome-wasm" TargetMode="External"/><Relationship Id="rId4" Type="http://schemas.openxmlformats.org/officeDocument/2006/relationships/hyperlink" Target="http://webassembly.org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38" y="40961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Dariusz Wrzesień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50" y="1329975"/>
            <a:ext cx="4019979" cy="22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874500" y="1624650"/>
            <a:ext cx="7395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NaCl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Portable 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(pNaCl)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1292400" y="2207700"/>
            <a:ext cx="6559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latin typeface="Comfortaa"/>
                <a:ea typeface="Comfortaa"/>
                <a:cs typeface="Comfortaa"/>
                <a:sym typeface="Comfortaa"/>
              </a:rPr>
              <a:t>asm.js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LLVM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Emscripten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164" name="Shape 164"/>
          <p:cNvCxnSpPr>
            <a:stCxn id="157" idx="3"/>
            <a:endCxn id="159" idx="1"/>
          </p:cNvCxnSpPr>
          <p:nvPr/>
        </p:nvCxnSpPr>
        <p:spPr>
          <a:xfrm>
            <a:off x="217355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Shape 165"/>
          <p:cNvCxnSpPr>
            <a:stCxn id="161" idx="3"/>
            <a:endCxn id="163" idx="1"/>
          </p:cNvCxnSpPr>
          <p:nvPr/>
        </p:nvCxnSpPr>
        <p:spPr>
          <a:xfrm>
            <a:off x="499220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Shape 166"/>
          <p:cNvCxnSpPr>
            <a:stCxn id="159" idx="3"/>
            <a:endCxn id="161" idx="1"/>
          </p:cNvCxnSpPr>
          <p:nvPr/>
        </p:nvCxnSpPr>
        <p:spPr>
          <a:xfrm>
            <a:off x="3471275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Shape 167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9" name="Shape 169"/>
          <p:cNvCxnSpPr/>
          <p:nvPr/>
        </p:nvCxnSpPr>
        <p:spPr>
          <a:xfrm>
            <a:off x="6559800" y="2947875"/>
            <a:ext cx="686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70" name="Shape 170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asm.js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739750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1078575" y="1920425"/>
            <a:ext cx="70578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jest nowym rodzajem języka, który może być uruchomiony w nowoczesnych wersjach przeglądarek. Jest językiem niskopoziomowym, który działa z szybkością zbliżoną do rozwiązań natywnych i pozwala na kompilacje kodu napisanego w takich językach jak C/C++ do kodu docelowego, który może być użyty  w web.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6524400" y="3649450"/>
            <a:ext cx="1612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 https://developer.mozilla.org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0" y="2334150"/>
            <a:ext cx="914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Czym WebAssembly nie jest?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162" y="1305985"/>
            <a:ext cx="1277675" cy="25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 rot="-5400000">
            <a:off x="7459050" y="3458550"/>
            <a:ext cx="312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https://github.com/carlosbaraza/web-assembly-logo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723300" y="15095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Zastosowanie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966450" y="2178925"/>
            <a:ext cx="72111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gry,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multimedia (rozpoznawanie obrazów, edycja video, aplikacje typu CAD),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możliwość wykorzystania </a:t>
            </a:r>
            <a:r>
              <a:rPr b="1"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istniejących rozwiązań</a:t>
            </a: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 napisanych w C/C++ (OpenCV, Box2D, DICOM),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64-bitowe obliczenia matematyczne (SHA512, Fractal Calculations).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723300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2174475" y="1118725"/>
            <a:ext cx="4725300" cy="17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int n )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1 )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2 )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n-1 ) +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n-2 );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05" name="Shape 205"/>
          <p:cNvGraphicFramePr/>
          <p:nvPr/>
        </p:nvGraphicFramePr>
        <p:xfrm>
          <a:off x="1259750" y="32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{521D9C17-842F-4157-AC2C-840D82B1878F}</a:tableStyleId>
              </a:tblPr>
              <a:tblGrid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  <a:gridCol w="662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1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  <a:endParaRPr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21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34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2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55</a:t>
                      </a:r>
                      <a:endParaRPr b="1" sz="12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0" y="2345250"/>
            <a:ext cx="9144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emcc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fib.c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-O0 -o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fib.wasm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-s WASM=1 -s SIDE_MODULE=1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1995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327280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3272788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Moduł WASM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09025" y="2541375"/>
            <a:ext cx="780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5509075" y="2541375"/>
            <a:ext cx="780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HTML</a:t>
            </a:r>
            <a:endParaRPr/>
          </a:p>
        </p:txBody>
      </p:sp>
      <p:cxnSp>
        <p:nvCxnSpPr>
          <p:cNvPr id="222" name="Shape 222"/>
          <p:cNvCxnSpPr>
            <a:stCxn id="217" idx="3"/>
            <a:endCxn id="219" idx="1"/>
          </p:cNvCxnSpPr>
          <p:nvPr/>
        </p:nvCxnSpPr>
        <p:spPr>
          <a:xfrm>
            <a:off x="2173550" y="2949213"/>
            <a:ext cx="10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Shape 223"/>
          <p:cNvCxnSpPr>
            <a:stCxn id="219" idx="3"/>
            <a:endCxn id="221" idx="1"/>
          </p:cNvCxnSpPr>
          <p:nvPr/>
        </p:nvCxnSpPr>
        <p:spPr>
          <a:xfrm>
            <a:off x="4344688" y="2949213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Shape 224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</a:t>
            </a: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wasm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2173550" y="2604975"/>
            <a:ext cx="109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Emscripten</a:t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4356475" y="2604975"/>
            <a:ext cx="1152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229" name="Shape 229"/>
          <p:cNvCxnSpPr/>
          <p:nvPr/>
        </p:nvCxnSpPr>
        <p:spPr>
          <a:xfrm flipH="1" rot="10800000">
            <a:off x="6550200" y="2946363"/>
            <a:ext cx="728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1221750" y="1407150"/>
            <a:ext cx="6700500" cy="23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</a:t>
            </a:r>
            <a:r>
              <a:rPr lang="pl" sz="18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"fib.wasm" 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response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response.arrayBuffer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WebAssembly.instantiate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results =&gt;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.log( </a:t>
            </a:r>
            <a:r>
              <a:rPr b="1"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results.instance.exports.fib(10)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/>
        </p:nvSpPr>
        <p:spPr>
          <a:xfrm>
            <a:off x="0" y="2292000"/>
            <a:ext cx="914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https://webassembly.studio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1781100" y="3052500"/>
            <a:ext cx="5258100" cy="1558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781100" y="1411850"/>
            <a:ext cx="5258100" cy="10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1942950" y="574625"/>
            <a:ext cx="52581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Webpack 4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1980275" y="1490375"/>
            <a:ext cx="53826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“./mathf.js”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math_f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=&gt;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.log( math_f.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( 10 ) 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980275" y="3077850"/>
            <a:ext cx="53826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{ fib } </a:t>
            </a: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“./fib.wasm”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export function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fibon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 {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l" sz="16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return fib</a:t>
            </a: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( x 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980275" y="1089200"/>
            <a:ext cx="1640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_entry.js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1980275" y="2711063"/>
            <a:ext cx="1283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mathf.js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537875"/>
            <a:ext cx="677070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 rot="-5400000">
            <a:off x="7875000" y="3874500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https://caniuse.com/#feat=wasm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953850" y="1453200"/>
            <a:ext cx="7236300" cy="22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Awesome Wasm: </a:t>
            </a:r>
            <a:br>
              <a:rPr b="1" lang="pl" sz="23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https://github.com/mbasso/awesome-wasm</a:t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Oficjalna strona WebAssembly:</a:t>
            </a:r>
            <a:endParaRPr b="1"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http://webassembly.org/</a:t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13" y="1346475"/>
            <a:ext cx="940775" cy="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0" y="2403500"/>
            <a:ext cx="91440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O programowaniu bez kaca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latin typeface="Comfortaa"/>
                <a:ea typeface="Comfortaa"/>
                <a:cs typeface="Comfortaa"/>
                <a:sym typeface="Comfortaa"/>
              </a:rPr>
              <a:t>devenv.pl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723300" y="4119064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Netscape Navigator wersja 2.0.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25" y="563925"/>
            <a:ext cx="5606851" cy="35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 rot="-5400000">
            <a:off x="8149800" y="4149288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723300" y="42723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Animowane GIFy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Shape 105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https://giphy.com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937" y="714575"/>
            <a:ext cx="3342125" cy="3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23300" y="38688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75" y="814126"/>
            <a:ext cx="276405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2008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71875" y="3747125"/>
            <a:ext cx="8197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Google Chrome oraz silnik JavaScript </a:t>
            </a: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V8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184" y="1105550"/>
            <a:ext cx="2540452" cy="254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313" y="1471063"/>
            <a:ext cx="1809427" cy="18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99" y="443450"/>
            <a:ext cx="4387197" cy="358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900" y="343512"/>
            <a:ext cx="4594499" cy="378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